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823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BANDA ROSSA OPT BOLOGNA RA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4775"/>
            <a:ext cx="91440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8316913" y="6424613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8316913" y="6092825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029" name="Picture 25" descr="Alma-Mater TAGLIA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963"/>
            <a:ext cx="12922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92075" y="0"/>
            <a:ext cx="0" cy="1871663"/>
          </a:xfrm>
          <a:prstGeom prst="line">
            <a:avLst/>
          </a:prstGeom>
          <a:noFill/>
          <a:ln w="1905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0" y="1870075"/>
            <a:ext cx="83058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14399" y="5029403"/>
            <a:ext cx="7580313" cy="1082638"/>
          </a:xfrm>
        </p:spPr>
        <p:txBody>
          <a:bodyPr/>
          <a:lstStyle/>
          <a:p>
            <a:pPr algn="ctr"/>
            <a:r>
              <a:rPr lang="it-IT" sz="2800" dirty="0"/>
              <a:t>«</a:t>
            </a:r>
            <a:r>
              <a:rPr lang="it-IT" sz="2800" dirty="0" err="1"/>
              <a:t>Neurodiversity</a:t>
            </a:r>
            <a:r>
              <a:rPr lang="it-IT" sz="2800" dirty="0"/>
              <a:t> and </a:t>
            </a:r>
            <a:r>
              <a:rPr lang="it-IT" sz="2800" dirty="0" err="1"/>
              <a:t>Autistic</a:t>
            </a:r>
            <a:r>
              <a:rPr lang="it-IT" sz="2800" dirty="0"/>
              <a:t> </a:t>
            </a:r>
            <a:r>
              <a:rPr lang="it-IT" sz="2800" dirty="0" err="1"/>
              <a:t>Spectrum</a:t>
            </a:r>
            <a:r>
              <a:rPr lang="it-IT" sz="2800" dirty="0"/>
              <a:t> </a:t>
            </a:r>
            <a:r>
              <a:rPr lang="it-IT" sz="2800" dirty="0" err="1"/>
              <a:t>disorders</a:t>
            </a:r>
            <a:r>
              <a:rPr lang="it-IT" sz="2800" dirty="0"/>
              <a:t>»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69232" y="1937085"/>
            <a:ext cx="7857039" cy="1663700"/>
          </a:xfrm>
        </p:spPr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24853" y="2105526"/>
            <a:ext cx="82897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Il 14 Giugno alle ore 11,30  nella  sala Riunioni del Dipartimento di Scienze dell’Educazione </a:t>
            </a:r>
          </a:p>
          <a:p>
            <a:endParaRPr lang="it-IT" sz="2400" dirty="0"/>
          </a:p>
          <a:p>
            <a:pPr algn="ctr"/>
            <a:r>
              <a:rPr lang="it-IT" sz="3200" b="1" dirty="0"/>
              <a:t>Prof. MICHAEL LEWIS</a:t>
            </a:r>
            <a:br>
              <a:rPr lang="it-IT" sz="3200" b="1" dirty="0"/>
            </a:br>
            <a:r>
              <a:rPr lang="en-US" sz="2000" i="1" dirty="0" err="1"/>
              <a:t>Direttore</a:t>
            </a:r>
            <a:r>
              <a:rPr lang="en-US" sz="2000" i="1" dirty="0"/>
              <a:t> </a:t>
            </a:r>
            <a:r>
              <a:rPr lang="en-US" sz="2000" i="1" dirty="0" err="1"/>
              <a:t>dell’Institute</a:t>
            </a:r>
            <a:r>
              <a:rPr lang="en-US" sz="2000" i="1" dirty="0"/>
              <a:t> For The Study Of Child Development, </a:t>
            </a:r>
            <a:br>
              <a:rPr lang="en-US" sz="2000" i="1" dirty="0"/>
            </a:br>
            <a:r>
              <a:rPr lang="en-US" sz="2000" i="1" dirty="0"/>
              <a:t>Rutgers Robert Wood Johnson Medical School, New Jersey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  <a:p>
            <a:r>
              <a:rPr lang="it-IT" sz="2400" dirty="0"/>
              <a:t>terrà un seminario dal titolo: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22684" y="336884"/>
            <a:ext cx="7472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Dipartimento di Scienze dell’ Educazione-Dipartimento di Psicologia</a:t>
            </a:r>
          </a:p>
          <a:p>
            <a:pPr algn="ctr"/>
            <a:r>
              <a:rPr lang="it-IT" dirty="0"/>
              <a:t>Joint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Laboratory</a:t>
            </a:r>
            <a:r>
              <a:rPr lang="it-IT" dirty="0"/>
              <a:t> SWAP-v IT</a:t>
            </a:r>
          </a:p>
          <a:p>
            <a:pPr algn="ctr"/>
            <a:r>
              <a:rPr lang="it-IT" dirty="0"/>
              <a:t>«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Wellbeing</a:t>
            </a:r>
            <a:r>
              <a:rPr lang="it-IT" dirty="0"/>
              <a:t> and </a:t>
            </a:r>
            <a:r>
              <a:rPr lang="it-IT" dirty="0" err="1"/>
              <a:t>Prevention</a:t>
            </a:r>
            <a:r>
              <a:rPr lang="it-IT" dirty="0"/>
              <a:t> of </a:t>
            </a:r>
            <a:r>
              <a:rPr lang="it-IT" dirty="0" err="1"/>
              <a:t>Violence</a:t>
            </a:r>
            <a:r>
              <a:rPr lang="it-IT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99362462"/>
      </p:ext>
    </p:extLst>
  </p:cSld>
  <p:clrMapOvr>
    <a:masterClrMapping/>
  </p:clrMapOvr>
</p:sld>
</file>

<file path=ppt/theme/theme1.xml><?xml version="1.0" encoding="utf-8"?>
<a:theme xmlns:a="http://schemas.openxmlformats.org/drawingml/2006/main" name="Unibo tem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ibo tema" id="{720DEC18-2911-456C-9DCC-A85A9AF09FF4}" vid="{B7CEE5E0-CCBF-4240-A4BC-A2F56AC50A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Unibo tema</Template>
  <TotalTime>11</TotalTime>
  <Words>46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Unibo tema</vt:lpstr>
      <vt:lpstr>«Neurodiversity and Autistic Spectrum disorders»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«Neurodiversity and Autistic Spectrum disorders»</dc:title>
  <dc:creator>Antonella Brighi</dc:creator>
  <cp:lastModifiedBy>Angela Martino</cp:lastModifiedBy>
  <cp:revision>3</cp:revision>
  <dcterms:created xsi:type="dcterms:W3CDTF">2017-06-08T14:10:56Z</dcterms:created>
  <dcterms:modified xsi:type="dcterms:W3CDTF">2017-06-14T08:09:59Z</dcterms:modified>
</cp:coreProperties>
</file>